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64" r:id="rId1"/>
  </p:sldMasterIdLst>
  <p:sldIdLst>
    <p:sldId id="256" r:id="rId2"/>
  </p:sldIdLst>
  <p:sldSz cx="6629400" cy="3132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20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512598"/>
            <a:ext cx="4972050" cy="1090448"/>
          </a:xfrm>
        </p:spPr>
        <p:txBody>
          <a:bodyPr anchor="b"/>
          <a:lstStyle>
            <a:lvl1pPr algn="ctr">
              <a:defRPr sz="274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1645098"/>
            <a:ext cx="4972050" cy="756208"/>
          </a:xfrm>
        </p:spPr>
        <p:txBody>
          <a:bodyPr/>
          <a:lstStyle>
            <a:lvl1pPr marL="0" indent="0" algn="ctr">
              <a:buNone/>
              <a:defRPr sz="1096"/>
            </a:lvl1pPr>
            <a:lvl2pPr marL="208803" indent="0" algn="ctr">
              <a:buNone/>
              <a:defRPr sz="913"/>
            </a:lvl2pPr>
            <a:lvl3pPr marL="417606" indent="0" algn="ctr">
              <a:buNone/>
              <a:defRPr sz="822"/>
            </a:lvl3pPr>
            <a:lvl4pPr marL="626410" indent="0" algn="ctr">
              <a:buNone/>
              <a:defRPr sz="731"/>
            </a:lvl4pPr>
            <a:lvl5pPr marL="835213" indent="0" algn="ctr">
              <a:buNone/>
              <a:defRPr sz="731"/>
            </a:lvl5pPr>
            <a:lvl6pPr marL="1044016" indent="0" algn="ctr">
              <a:buNone/>
              <a:defRPr sz="731"/>
            </a:lvl6pPr>
            <a:lvl7pPr marL="1252819" indent="0" algn="ctr">
              <a:buNone/>
              <a:defRPr sz="731"/>
            </a:lvl7pPr>
            <a:lvl8pPr marL="1461623" indent="0" algn="ctr">
              <a:buNone/>
              <a:defRPr sz="731"/>
            </a:lvl8pPr>
            <a:lvl9pPr marL="1670426" indent="0" algn="ctr">
              <a:buNone/>
              <a:defRPr sz="731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29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186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166757"/>
            <a:ext cx="1429464" cy="265434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166757"/>
            <a:ext cx="4205526" cy="265434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0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31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780860"/>
            <a:ext cx="5717858" cy="1302882"/>
          </a:xfrm>
        </p:spPr>
        <p:txBody>
          <a:bodyPr anchor="b"/>
          <a:lstStyle>
            <a:lvl1pPr>
              <a:defRPr sz="274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2096068"/>
            <a:ext cx="5717858" cy="685155"/>
          </a:xfrm>
        </p:spPr>
        <p:txBody>
          <a:bodyPr/>
          <a:lstStyle>
            <a:lvl1pPr marL="0" indent="0">
              <a:buNone/>
              <a:defRPr sz="1096">
                <a:solidFill>
                  <a:schemeClr val="tx1">
                    <a:tint val="75000"/>
                  </a:schemeClr>
                </a:solidFill>
              </a:defRPr>
            </a:lvl1pPr>
            <a:lvl2pPr marL="208803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2pPr>
            <a:lvl3pPr marL="417606" indent="0">
              <a:buNone/>
              <a:defRPr sz="822">
                <a:solidFill>
                  <a:schemeClr val="tx1">
                    <a:tint val="75000"/>
                  </a:schemeClr>
                </a:solidFill>
              </a:defRPr>
            </a:lvl3pPr>
            <a:lvl4pPr marL="626410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21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016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2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162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0426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772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833787"/>
            <a:ext cx="2817495" cy="19873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833787"/>
            <a:ext cx="2817495" cy="19873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36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166758"/>
            <a:ext cx="5717858" cy="6054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767809"/>
            <a:ext cx="2804547" cy="376291"/>
          </a:xfrm>
        </p:spPr>
        <p:txBody>
          <a:bodyPr anchor="b"/>
          <a:lstStyle>
            <a:lvl1pPr marL="0" indent="0">
              <a:buNone/>
              <a:defRPr sz="1096" b="1"/>
            </a:lvl1pPr>
            <a:lvl2pPr marL="208803" indent="0">
              <a:buNone/>
              <a:defRPr sz="913" b="1"/>
            </a:lvl2pPr>
            <a:lvl3pPr marL="417606" indent="0">
              <a:buNone/>
              <a:defRPr sz="822" b="1"/>
            </a:lvl3pPr>
            <a:lvl4pPr marL="626410" indent="0">
              <a:buNone/>
              <a:defRPr sz="731" b="1"/>
            </a:lvl4pPr>
            <a:lvl5pPr marL="835213" indent="0">
              <a:buNone/>
              <a:defRPr sz="731" b="1"/>
            </a:lvl5pPr>
            <a:lvl6pPr marL="1044016" indent="0">
              <a:buNone/>
              <a:defRPr sz="731" b="1"/>
            </a:lvl6pPr>
            <a:lvl7pPr marL="1252819" indent="0">
              <a:buNone/>
              <a:defRPr sz="731" b="1"/>
            </a:lvl7pPr>
            <a:lvl8pPr marL="1461623" indent="0">
              <a:buNone/>
              <a:defRPr sz="731" b="1"/>
            </a:lvl8pPr>
            <a:lvl9pPr marL="1670426" indent="0">
              <a:buNone/>
              <a:defRPr sz="73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1144101"/>
            <a:ext cx="2804547" cy="16827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767809"/>
            <a:ext cx="2818358" cy="376291"/>
          </a:xfrm>
        </p:spPr>
        <p:txBody>
          <a:bodyPr anchor="b"/>
          <a:lstStyle>
            <a:lvl1pPr marL="0" indent="0">
              <a:buNone/>
              <a:defRPr sz="1096" b="1"/>
            </a:lvl1pPr>
            <a:lvl2pPr marL="208803" indent="0">
              <a:buNone/>
              <a:defRPr sz="913" b="1"/>
            </a:lvl2pPr>
            <a:lvl3pPr marL="417606" indent="0">
              <a:buNone/>
              <a:defRPr sz="822" b="1"/>
            </a:lvl3pPr>
            <a:lvl4pPr marL="626410" indent="0">
              <a:buNone/>
              <a:defRPr sz="731" b="1"/>
            </a:lvl4pPr>
            <a:lvl5pPr marL="835213" indent="0">
              <a:buNone/>
              <a:defRPr sz="731" b="1"/>
            </a:lvl5pPr>
            <a:lvl6pPr marL="1044016" indent="0">
              <a:buNone/>
              <a:defRPr sz="731" b="1"/>
            </a:lvl6pPr>
            <a:lvl7pPr marL="1252819" indent="0">
              <a:buNone/>
              <a:defRPr sz="731" b="1"/>
            </a:lvl7pPr>
            <a:lvl8pPr marL="1461623" indent="0">
              <a:buNone/>
              <a:defRPr sz="731" b="1"/>
            </a:lvl8pPr>
            <a:lvl9pPr marL="1670426" indent="0">
              <a:buNone/>
              <a:defRPr sz="73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144101"/>
            <a:ext cx="2818358" cy="168279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627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793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88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08809"/>
            <a:ext cx="2138154" cy="730832"/>
          </a:xfrm>
        </p:spPr>
        <p:txBody>
          <a:bodyPr anchor="b"/>
          <a:lstStyle>
            <a:lvl1pPr>
              <a:defRPr sz="146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450970"/>
            <a:ext cx="3356134" cy="2225848"/>
          </a:xfrm>
        </p:spPr>
        <p:txBody>
          <a:bodyPr/>
          <a:lstStyle>
            <a:lvl1pPr>
              <a:defRPr sz="1461"/>
            </a:lvl1pPr>
            <a:lvl2pPr>
              <a:defRPr sz="1279"/>
            </a:lvl2pPr>
            <a:lvl3pPr>
              <a:defRPr sz="1096"/>
            </a:lvl3pPr>
            <a:lvl4pPr>
              <a:defRPr sz="913"/>
            </a:lvl4pPr>
            <a:lvl5pPr>
              <a:defRPr sz="913"/>
            </a:lvl5pPr>
            <a:lvl6pPr>
              <a:defRPr sz="913"/>
            </a:lvl6pPr>
            <a:lvl7pPr>
              <a:defRPr sz="913"/>
            </a:lvl7pPr>
            <a:lvl8pPr>
              <a:defRPr sz="913"/>
            </a:lvl8pPr>
            <a:lvl9pPr>
              <a:defRPr sz="91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939641"/>
            <a:ext cx="2138154" cy="1740802"/>
          </a:xfrm>
        </p:spPr>
        <p:txBody>
          <a:bodyPr/>
          <a:lstStyle>
            <a:lvl1pPr marL="0" indent="0">
              <a:buNone/>
              <a:defRPr sz="731"/>
            </a:lvl1pPr>
            <a:lvl2pPr marL="208803" indent="0">
              <a:buNone/>
              <a:defRPr sz="639"/>
            </a:lvl2pPr>
            <a:lvl3pPr marL="417606" indent="0">
              <a:buNone/>
              <a:defRPr sz="548"/>
            </a:lvl3pPr>
            <a:lvl4pPr marL="626410" indent="0">
              <a:buNone/>
              <a:defRPr sz="457"/>
            </a:lvl4pPr>
            <a:lvl5pPr marL="835213" indent="0">
              <a:buNone/>
              <a:defRPr sz="457"/>
            </a:lvl5pPr>
            <a:lvl6pPr marL="1044016" indent="0">
              <a:buNone/>
              <a:defRPr sz="457"/>
            </a:lvl6pPr>
            <a:lvl7pPr marL="1252819" indent="0">
              <a:buNone/>
              <a:defRPr sz="457"/>
            </a:lvl7pPr>
            <a:lvl8pPr marL="1461623" indent="0">
              <a:buNone/>
              <a:defRPr sz="457"/>
            </a:lvl8pPr>
            <a:lvl9pPr marL="1670426" indent="0">
              <a:buNone/>
              <a:defRPr sz="45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593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08809"/>
            <a:ext cx="2138154" cy="730832"/>
          </a:xfrm>
        </p:spPr>
        <p:txBody>
          <a:bodyPr anchor="b"/>
          <a:lstStyle>
            <a:lvl1pPr>
              <a:defRPr sz="146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450970"/>
            <a:ext cx="3356134" cy="2225848"/>
          </a:xfrm>
        </p:spPr>
        <p:txBody>
          <a:bodyPr anchor="t"/>
          <a:lstStyle>
            <a:lvl1pPr marL="0" indent="0">
              <a:buNone/>
              <a:defRPr sz="1461"/>
            </a:lvl1pPr>
            <a:lvl2pPr marL="208803" indent="0">
              <a:buNone/>
              <a:defRPr sz="1279"/>
            </a:lvl2pPr>
            <a:lvl3pPr marL="417606" indent="0">
              <a:buNone/>
              <a:defRPr sz="1096"/>
            </a:lvl3pPr>
            <a:lvl4pPr marL="626410" indent="0">
              <a:buNone/>
              <a:defRPr sz="913"/>
            </a:lvl4pPr>
            <a:lvl5pPr marL="835213" indent="0">
              <a:buNone/>
              <a:defRPr sz="913"/>
            </a:lvl5pPr>
            <a:lvl6pPr marL="1044016" indent="0">
              <a:buNone/>
              <a:defRPr sz="913"/>
            </a:lvl6pPr>
            <a:lvl7pPr marL="1252819" indent="0">
              <a:buNone/>
              <a:defRPr sz="913"/>
            </a:lvl7pPr>
            <a:lvl8pPr marL="1461623" indent="0">
              <a:buNone/>
              <a:defRPr sz="913"/>
            </a:lvl8pPr>
            <a:lvl9pPr marL="1670426" indent="0">
              <a:buNone/>
              <a:defRPr sz="913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939641"/>
            <a:ext cx="2138154" cy="1740802"/>
          </a:xfrm>
        </p:spPr>
        <p:txBody>
          <a:bodyPr/>
          <a:lstStyle>
            <a:lvl1pPr marL="0" indent="0">
              <a:buNone/>
              <a:defRPr sz="731"/>
            </a:lvl1pPr>
            <a:lvl2pPr marL="208803" indent="0">
              <a:buNone/>
              <a:defRPr sz="639"/>
            </a:lvl2pPr>
            <a:lvl3pPr marL="417606" indent="0">
              <a:buNone/>
              <a:defRPr sz="548"/>
            </a:lvl3pPr>
            <a:lvl4pPr marL="626410" indent="0">
              <a:buNone/>
              <a:defRPr sz="457"/>
            </a:lvl4pPr>
            <a:lvl5pPr marL="835213" indent="0">
              <a:buNone/>
              <a:defRPr sz="457"/>
            </a:lvl5pPr>
            <a:lvl6pPr marL="1044016" indent="0">
              <a:buNone/>
              <a:defRPr sz="457"/>
            </a:lvl6pPr>
            <a:lvl7pPr marL="1252819" indent="0">
              <a:buNone/>
              <a:defRPr sz="457"/>
            </a:lvl7pPr>
            <a:lvl8pPr marL="1461623" indent="0">
              <a:buNone/>
              <a:defRPr sz="457"/>
            </a:lvl8pPr>
            <a:lvl9pPr marL="1670426" indent="0">
              <a:buNone/>
              <a:defRPr sz="45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92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166758"/>
            <a:ext cx="5717858" cy="60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833787"/>
            <a:ext cx="5717858" cy="1987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2903028"/>
            <a:ext cx="1491615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י"ג/אלול/תשפ"ב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2903028"/>
            <a:ext cx="2237423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2903028"/>
            <a:ext cx="1491615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24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17606" rtl="1" eaLnBrk="1" latinLnBrk="0" hangingPunct="1">
        <a:lnSpc>
          <a:spcPct val="90000"/>
        </a:lnSpc>
        <a:spcBef>
          <a:spcPct val="0"/>
        </a:spcBef>
        <a:buNone/>
        <a:defRPr sz="2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02" indent="-104402" algn="r" defTabSz="417606" rtl="1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279" kern="1200">
          <a:solidFill>
            <a:schemeClr val="tx1"/>
          </a:solidFill>
          <a:latin typeface="+mn-lt"/>
          <a:ea typeface="+mn-ea"/>
          <a:cs typeface="+mn-cs"/>
        </a:defRPr>
      </a:lvl1pPr>
      <a:lvl2pPr marL="313205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6" kern="1200">
          <a:solidFill>
            <a:schemeClr val="tx1"/>
          </a:solidFill>
          <a:latin typeface="+mn-lt"/>
          <a:ea typeface="+mn-ea"/>
          <a:cs typeface="+mn-cs"/>
        </a:defRPr>
      </a:lvl2pPr>
      <a:lvl3pPr marL="52200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3" kern="1200">
          <a:solidFill>
            <a:schemeClr val="tx1"/>
          </a:solidFill>
          <a:latin typeface="+mn-lt"/>
          <a:ea typeface="+mn-ea"/>
          <a:cs typeface="+mn-cs"/>
        </a:defRPr>
      </a:lvl3pPr>
      <a:lvl4pPr marL="730811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4pPr>
      <a:lvl5pPr marL="939615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5pPr>
      <a:lvl6pPr marL="114841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1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4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8" indent="-104402" algn="r" defTabSz="417606" rtl="1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3pPr>
      <a:lvl4pPr marL="626410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4pPr>
      <a:lvl5pPr marL="83521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9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3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6" algn="r" defTabSz="417606" rtl="1" eaLnBrk="1" latinLnBrk="0" hangingPunct="1">
        <a:defRPr sz="8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95BC812C-041A-647F-180B-15669153B4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31584" cy="3125229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5" y="1139349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22" y="1407362"/>
            <a:ext cx="1046471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5" y="-45835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8363" y="1139346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הצינור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43359" y="1407362"/>
            <a:ext cx="2773709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היום שהיה</a:t>
            </a:r>
          </a:p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אינטימי</a:t>
            </a:r>
          </a:p>
          <a:p>
            <a:pPr algn="r">
              <a:lnSpc>
                <a:spcPts val="3601"/>
              </a:lnSpc>
            </a:pPr>
            <a:r>
              <a:rPr lang="he-IL" sz="1799" dirty="0" err="1">
                <a:latin typeface="Open Sans Hebrew" panose="00000500000000000000" pitchFamily="2" charset="-79"/>
                <a:cs typeface="Open Sans Hebrew" panose="00000500000000000000" pitchFamily="2" charset="-79"/>
              </a:rPr>
              <a:t>נקסט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/>
          </p:cNvSpPr>
          <p:nvPr/>
        </p:nvSpPr>
        <p:spPr>
          <a:xfrm>
            <a:off x="22879" y="1140778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11.3%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4" y="1408792"/>
            <a:ext cx="1897591" cy="14214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7.1%</a:t>
            </a:r>
          </a:p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5.7%</a:t>
            </a:r>
          </a:p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3.1%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24</Words>
  <Application>Microsoft Office PowerPoint</Application>
  <PresentationFormat>מותאם אישית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אושרי קמרמן</cp:lastModifiedBy>
  <cp:revision>7</cp:revision>
  <dcterms:created xsi:type="dcterms:W3CDTF">2022-05-09T13:13:53Z</dcterms:created>
  <dcterms:modified xsi:type="dcterms:W3CDTF">2022-09-09T08:57:52Z</dcterms:modified>
</cp:coreProperties>
</file>